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7" r:id="rId3"/>
    <p:sldId id="283" r:id="rId4"/>
    <p:sldId id="284" r:id="rId5"/>
    <p:sldId id="285" r:id="rId6"/>
    <p:sldId id="286" r:id="rId7"/>
    <p:sldId id="287" r:id="rId8"/>
    <p:sldId id="294" r:id="rId9"/>
    <p:sldId id="295" r:id="rId10"/>
    <p:sldId id="296" r:id="rId11"/>
    <p:sldId id="297" r:id="rId12"/>
    <p:sldId id="288" r:id="rId13"/>
    <p:sldId id="289" r:id="rId14"/>
    <p:sldId id="290" r:id="rId15"/>
    <p:sldId id="291" r:id="rId16"/>
    <p:sldId id="292" r:id="rId17"/>
    <p:sldId id="293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281" r:id="rId28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0" autoAdjust="0"/>
    <p:restoredTop sz="94671" autoAdjust="0"/>
  </p:normalViewPr>
  <p:slideViewPr>
    <p:cSldViewPr>
      <p:cViewPr>
        <p:scale>
          <a:sx n="59" d="100"/>
          <a:sy n="59" d="100"/>
        </p:scale>
        <p:origin x="-1110" y="-6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165647"/>
            <a:ext cx="6779110" cy="923330"/>
            <a:chOff x="1172584" y="1381459"/>
            <a:chExt cx="6779110" cy="1231106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3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589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49"/>
            <a:ext cx="1678193" cy="417507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9" y="637391"/>
            <a:ext cx="5507917" cy="37678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69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79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0" y="1258647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419549"/>
            <a:ext cx="4116667" cy="417507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2702859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3501614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29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427617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1686261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audio" Target="../media/audio3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87574"/>
            <a:ext cx="6368816" cy="2880320"/>
          </a:xfrm>
        </p:spPr>
        <p:txBody>
          <a:bodyPr>
            <a:noAutofit/>
          </a:bodyPr>
          <a:lstStyle/>
          <a:p>
            <a:pPr algn="l"/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Sis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tema do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rograma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acional de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ontrole da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engue</a:t>
            </a:r>
          </a:p>
          <a:p>
            <a:pPr algn="l"/>
            <a:endParaRPr lang="pt-B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l"/>
            <a:endParaRPr lang="pt-B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-468560" y="4219223"/>
            <a:ext cx="1008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   LOCAL – Acessando o Sistema </a:t>
            </a:r>
            <a:endParaRPr lang="pt-BR" sz="32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7584" y="-236562"/>
            <a:ext cx="74888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9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sisPNCD</a:t>
            </a:r>
            <a:endParaRPr lang="pt-BR" sz="9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44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4" t="12784" r="20458" b="13352"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63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3" t="13167" r="20914" b="135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63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t="12910" r="20851" b="13729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51520" y="843558"/>
            <a:ext cx="151216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12910" r="21081" b="13320"/>
          <a:stretch/>
        </p:blipFill>
        <p:spPr bwMode="auto">
          <a:xfrm>
            <a:off x="0" y="1719"/>
            <a:ext cx="9144000" cy="5141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39552" y="26749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39552" y="1779662"/>
            <a:ext cx="2808312" cy="36004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707904" y="4659982"/>
            <a:ext cx="2808312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283968" y="26749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11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t="13115" r="21081" b="12090"/>
          <a:stretch/>
        </p:blipFill>
        <p:spPr bwMode="auto">
          <a:xfrm>
            <a:off x="0" y="0"/>
            <a:ext cx="9144000" cy="523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259632" y="555526"/>
            <a:ext cx="12241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932040" y="555526"/>
            <a:ext cx="12241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4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t="13114" r="20851" b="13729"/>
          <a:stretch/>
        </p:blipFill>
        <p:spPr bwMode="auto">
          <a:xfrm>
            <a:off x="0" y="0"/>
            <a:ext cx="9144000" cy="5351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355976" y="627534"/>
            <a:ext cx="12241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1560" y="627534"/>
            <a:ext cx="12241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72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t="12704" r="20620" b="13115"/>
          <a:stretch/>
        </p:blipFill>
        <p:spPr bwMode="auto">
          <a:xfrm>
            <a:off x="-12230" y="10823"/>
            <a:ext cx="9156230" cy="513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267494"/>
            <a:ext cx="118762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816424" y="267494"/>
            <a:ext cx="118762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456384" y="3147814"/>
            <a:ext cx="3779912" cy="187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6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2667" r="20727" b="13333"/>
          <a:stretch/>
        </p:blipFill>
        <p:spPr bwMode="auto">
          <a:xfrm>
            <a:off x="0" y="-17530"/>
            <a:ext cx="9144000" cy="516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55576" y="483518"/>
            <a:ext cx="3096344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4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7" t="12931" r="21118" b="12931"/>
          <a:stretch/>
        </p:blipFill>
        <p:spPr bwMode="auto">
          <a:xfrm>
            <a:off x="9751" y="0"/>
            <a:ext cx="913424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51520" y="267494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995936" y="267494"/>
            <a:ext cx="1152128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1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1" t="12885" r="20640" b="13461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051720" y="987574"/>
            <a:ext cx="194421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94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787862" y="4011910"/>
            <a:ext cx="5320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Primeiro Acesso</a:t>
            </a:r>
            <a:endParaRPr lang="pt-BR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9" t="32172" r="32256" b="32377"/>
          <a:stretch/>
        </p:blipFill>
        <p:spPr bwMode="auto">
          <a:xfrm>
            <a:off x="-36512" y="0"/>
            <a:ext cx="9157214" cy="408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843808" y="3075806"/>
            <a:ext cx="2736304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rgbClr val="FF0000"/>
                </a:solidFill>
              </a:rPr>
              <a:t>123</a:t>
            </a:r>
            <a:endParaRPr lang="pt-BR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2755" r="20686" b="13265"/>
          <a:stretch/>
        </p:blipFill>
        <p:spPr bwMode="auto">
          <a:xfrm>
            <a:off x="1421" y="7253"/>
            <a:ext cx="9142579" cy="513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699792" y="699542"/>
            <a:ext cx="25202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5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13208" r="21103" b="13679"/>
          <a:stretch/>
        </p:blipFill>
        <p:spPr bwMode="auto">
          <a:xfrm>
            <a:off x="0" y="19873"/>
            <a:ext cx="9144000" cy="512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339752" y="3435846"/>
            <a:ext cx="4536504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339752" y="1131590"/>
            <a:ext cx="122413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6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3" t="21710" r="24420" b="2171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267494"/>
            <a:ext cx="183569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31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8" t="21711" r="24298" b="22149"/>
          <a:stretch/>
        </p:blipFill>
        <p:spPr bwMode="auto">
          <a:xfrm>
            <a:off x="0" y="28895"/>
            <a:ext cx="9144000" cy="511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899592" y="1635646"/>
            <a:ext cx="727280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84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8" t="15570" r="19489" b="29687"/>
          <a:stretch/>
        </p:blipFill>
        <p:spPr bwMode="auto">
          <a:xfrm>
            <a:off x="0" y="22507"/>
            <a:ext cx="9144000" cy="512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436096" y="1779662"/>
            <a:ext cx="3528392" cy="803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37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1" t="15131" r="19365" b="29687"/>
          <a:stretch/>
        </p:blipFill>
        <p:spPr bwMode="auto">
          <a:xfrm>
            <a:off x="0" y="28532"/>
            <a:ext cx="9144000" cy="511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67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4" t="14693" r="19365" b="28070"/>
          <a:stretch/>
        </p:blipFill>
        <p:spPr bwMode="auto">
          <a:xfrm>
            <a:off x="-26932" y="0"/>
            <a:ext cx="917093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673964" y="2499742"/>
            <a:ext cx="2858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Usuário e senha do</a:t>
            </a:r>
          </a:p>
          <a:p>
            <a:pPr algn="ctr"/>
            <a:r>
              <a:rPr lang="pt-BR" sz="2400" b="1" dirty="0" smtClean="0">
                <a:solidFill>
                  <a:srgbClr val="FF0000"/>
                </a:solidFill>
              </a:rPr>
              <a:t> Sistema Web</a:t>
            </a:r>
            <a:endParaRPr lang="pt-BR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2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779912" y="1851670"/>
            <a:ext cx="15190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Bauhaus 93" pitchFamily="82" charset="0"/>
              </a:rPr>
              <a:t>FIM</a:t>
            </a:r>
            <a:endParaRPr lang="pt-BR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13114" r="20851" b="13525"/>
          <a:stretch/>
        </p:blipFill>
        <p:spPr bwMode="auto">
          <a:xfrm>
            <a:off x="0" y="6869"/>
            <a:ext cx="9144000" cy="5136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0" y="123478"/>
            <a:ext cx="4716016" cy="504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5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12910" r="20851" b="12705"/>
          <a:stretch/>
        </p:blipFill>
        <p:spPr bwMode="auto">
          <a:xfrm>
            <a:off x="0" y="0"/>
            <a:ext cx="5481131" cy="3939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12999" r="20621" b="13230"/>
          <a:stretch/>
        </p:blipFill>
        <p:spPr bwMode="auto">
          <a:xfrm>
            <a:off x="1435653" y="987574"/>
            <a:ext cx="508056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7" t="13204" r="20737" b="13230"/>
          <a:stretch/>
        </p:blipFill>
        <p:spPr bwMode="auto">
          <a:xfrm>
            <a:off x="4355976" y="1746463"/>
            <a:ext cx="4788024" cy="339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5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t="12910" r="20736" b="11475"/>
          <a:stretch/>
        </p:blipFill>
        <p:spPr bwMode="auto">
          <a:xfrm>
            <a:off x="0" y="7329"/>
            <a:ext cx="9144000" cy="513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1331640" y="915566"/>
            <a:ext cx="1008112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076056" y="915566"/>
            <a:ext cx="1152128" cy="504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95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3" t="12705" r="20851" b="14140"/>
          <a:stretch/>
        </p:blipFill>
        <p:spPr bwMode="auto">
          <a:xfrm>
            <a:off x="16923" y="31699"/>
            <a:ext cx="9127077" cy="511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4932040" y="2067694"/>
            <a:ext cx="2952328" cy="7920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00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8" t="12910" r="21081" b="13525"/>
          <a:stretch/>
        </p:blipFill>
        <p:spPr bwMode="auto">
          <a:xfrm>
            <a:off x="4781" y="1"/>
            <a:ext cx="9139219" cy="519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54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13114" r="20620" b="1291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411760" y="411510"/>
            <a:ext cx="3024336" cy="2880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6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8" t="12910" r="20850" b="12910"/>
          <a:stretch/>
        </p:blipFill>
        <p:spPr bwMode="auto">
          <a:xfrm>
            <a:off x="36512" y="-10329"/>
            <a:ext cx="9144000" cy="524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259632" y="1635646"/>
            <a:ext cx="122413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483768" y="1635646"/>
            <a:ext cx="1224136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8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a Dura">
  <a:themeElements>
    <a:clrScheme name="Capa Dura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pa Dura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a Dura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31</Words>
  <Application>Microsoft Office PowerPoint</Application>
  <PresentationFormat>Apresentação na tela (16:9)</PresentationFormat>
  <Paragraphs>12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Capa Dura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N C D</dc:title>
  <dc:creator>CESAR</dc:creator>
  <cp:lastModifiedBy>CESAR</cp:lastModifiedBy>
  <cp:revision>78</cp:revision>
  <dcterms:created xsi:type="dcterms:W3CDTF">2018-07-31T01:05:58Z</dcterms:created>
  <dcterms:modified xsi:type="dcterms:W3CDTF">2018-09-02T01:37:01Z</dcterms:modified>
</cp:coreProperties>
</file>